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665A0D4B-629C-4EBC-A96F-16C7470BD9CA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CO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DA967E1-9846-4998-8DEE-052B72ECB98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A0D4B-629C-4EBC-A96F-16C7470BD9CA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967E1-9846-4998-8DEE-052B72ECB98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A0D4B-629C-4EBC-A96F-16C7470BD9CA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967E1-9846-4998-8DEE-052B72ECB98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665A0D4B-629C-4EBC-A96F-16C7470BD9CA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967E1-9846-4998-8DEE-052B72ECB98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665A0D4B-629C-4EBC-A96F-16C7470BD9CA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DA967E1-9846-4998-8DEE-052B72ECB98D}" type="slidenum">
              <a:rPr lang="es-CO" smtClean="0"/>
              <a:t>‹Nº›</a:t>
            </a:fld>
            <a:endParaRPr lang="es-CO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65A0D4B-629C-4EBC-A96F-16C7470BD9CA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DA967E1-9846-4998-8DEE-052B72ECB98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665A0D4B-629C-4EBC-A96F-16C7470BD9CA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DA967E1-9846-4998-8DEE-052B72ECB98D}" type="slidenum">
              <a:rPr lang="es-CO" smtClean="0"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A0D4B-629C-4EBC-A96F-16C7470BD9CA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967E1-9846-4998-8DEE-052B72ECB98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65A0D4B-629C-4EBC-A96F-16C7470BD9CA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DA967E1-9846-4998-8DEE-052B72ECB98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665A0D4B-629C-4EBC-A96F-16C7470BD9CA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DA967E1-9846-4998-8DEE-052B72ECB98D}" type="slidenum">
              <a:rPr lang="es-CO" smtClean="0"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665A0D4B-629C-4EBC-A96F-16C7470BD9CA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DA967E1-9846-4998-8DEE-052B72ECB98D}" type="slidenum">
              <a:rPr lang="es-CO" smtClean="0"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665A0D4B-629C-4EBC-A96F-16C7470BD9CA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CO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DA967E1-9846-4998-8DEE-052B72ECB98D}" type="slidenum">
              <a:rPr lang="es-CO" smtClean="0"/>
              <a:t>‹Nº›</a:t>
            </a:fld>
            <a:endParaRPr lang="es-CO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259632" y="2060848"/>
            <a:ext cx="7344816" cy="4392488"/>
          </a:xfrm>
        </p:spPr>
        <p:txBody>
          <a:bodyPr>
            <a:normAutofit/>
          </a:bodyPr>
          <a:lstStyle/>
          <a:p>
            <a:pPr algn="l"/>
            <a:endParaRPr lang="es-ES" dirty="0" smtClean="0">
              <a:solidFill>
                <a:schemeClr val="tx1"/>
              </a:solidFill>
            </a:endParaRPr>
          </a:p>
          <a:p>
            <a:pPr algn="l"/>
            <a:endParaRPr lang="es-ES" dirty="0">
              <a:solidFill>
                <a:schemeClr val="tx1"/>
              </a:solidFill>
            </a:endParaRPr>
          </a:p>
          <a:p>
            <a:pPr algn="l"/>
            <a:endParaRPr lang="es-ES" dirty="0" smtClean="0">
              <a:solidFill>
                <a:schemeClr val="tx1"/>
              </a:solidFill>
            </a:endParaRPr>
          </a:p>
          <a:p>
            <a:pPr algn="ctr"/>
            <a:r>
              <a:rPr lang="es-ES" dirty="0" smtClean="0">
                <a:solidFill>
                  <a:schemeClr val="tx1"/>
                </a:solidFill>
              </a:rPr>
              <a:t>Wuilfer Ferney Ortiz</a:t>
            </a:r>
          </a:p>
          <a:p>
            <a:pPr algn="ctr"/>
            <a:r>
              <a:rPr lang="es-ES" dirty="0" smtClean="0">
                <a:solidFill>
                  <a:schemeClr val="tx1"/>
                </a:solidFill>
              </a:rPr>
              <a:t>Camilo Andrés carrillo</a:t>
            </a:r>
          </a:p>
          <a:p>
            <a:pPr algn="ctr"/>
            <a:endParaRPr lang="es-ES" dirty="0">
              <a:solidFill>
                <a:schemeClr val="tx1"/>
              </a:solidFill>
            </a:endParaRPr>
          </a:p>
          <a:p>
            <a:pPr algn="ctr"/>
            <a:r>
              <a:rPr lang="es-ES" dirty="0" smtClean="0">
                <a:solidFill>
                  <a:schemeClr val="tx1"/>
                </a:solidFill>
              </a:rPr>
              <a:t>11º2</a:t>
            </a:r>
          </a:p>
          <a:p>
            <a:pPr algn="ctr"/>
            <a:endParaRPr lang="es-ES" dirty="0">
              <a:solidFill>
                <a:schemeClr val="tx1"/>
              </a:solidFill>
            </a:endParaRPr>
          </a:p>
          <a:p>
            <a:pPr algn="ctr"/>
            <a:r>
              <a:rPr lang="es-ES" dirty="0" smtClean="0">
                <a:solidFill>
                  <a:schemeClr val="tx1"/>
                </a:solidFill>
              </a:rPr>
              <a:t>Gloria ríos</a:t>
            </a:r>
          </a:p>
        </p:txBody>
      </p:sp>
    </p:spTree>
    <p:extLst>
      <p:ext uri="{BB962C8B-B14F-4D97-AF65-F5344CB8AC3E}">
        <p14:creationId xmlns:p14="http://schemas.microsoft.com/office/powerpoint/2010/main" val="107388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Modelo relacional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686800" cy="4572000"/>
          </a:xfrm>
        </p:spPr>
        <p:txBody>
          <a:bodyPr/>
          <a:lstStyle/>
          <a:p>
            <a:r>
              <a:rPr lang="es-ES" dirty="0" smtClean="0">
                <a:solidFill>
                  <a:schemeClr val="tx1"/>
                </a:solidFill>
              </a:rPr>
              <a:t>El modelo de datos relacional organiza y representa los datos en forma de tablas o relaciones.</a:t>
            </a:r>
          </a:p>
          <a:p>
            <a:endParaRPr lang="es-ES" dirty="0" smtClean="0">
              <a:solidFill>
                <a:schemeClr val="tx1"/>
              </a:solidFill>
            </a:endParaRPr>
          </a:p>
          <a:p>
            <a:r>
              <a:rPr lang="es-ES" dirty="0" smtClean="0">
                <a:solidFill>
                  <a:schemeClr val="tx1"/>
                </a:solidFill>
              </a:rPr>
              <a:t>Empleado      Trabaja en      Departamento</a:t>
            </a:r>
          </a:p>
          <a:p>
            <a:pPr marL="0" indent="0">
              <a:buNone/>
            </a:pPr>
            <a:endParaRPr lang="es-CO" dirty="0"/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2843808" y="4293096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>
            <a:off x="5585048" y="4149080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559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Modelo jerárquico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7931224" cy="2908920"/>
          </a:xfrm>
        </p:spPr>
        <p:txBody>
          <a:bodyPr>
            <a:normAutofit fontScale="92500" lnSpcReduction="20000"/>
          </a:bodyPr>
          <a:lstStyle/>
          <a:p>
            <a:r>
              <a:rPr lang="es-ES" dirty="0"/>
              <a:t>Un </a:t>
            </a:r>
            <a:r>
              <a:rPr lang="es-ES" b="1" dirty="0"/>
              <a:t>modelo de datos jerárquico</a:t>
            </a:r>
            <a:r>
              <a:rPr lang="es-ES" dirty="0"/>
              <a:t> es un modelo de datos en el cual los datos son organizados en una estructura parecida a un árbol. La estructura permite a la información que repite y usa relaciones padre/Hijo: cada padre puede tener muchos hijos pero cada hijo sólo tiene un padre. </a:t>
            </a:r>
            <a:endParaRPr lang="es-CO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324350"/>
            <a:ext cx="2381250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9549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Modelo de red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El modelo de red intenta superar las deficiencias del enfoque jerárquico, permitiendo el </a:t>
            </a:r>
          </a:p>
          <a:p>
            <a:r>
              <a:rPr lang="es-ES" dirty="0" smtClean="0"/>
              <a:t>tipo de relaciones de muchos a muchos.</a:t>
            </a:r>
          </a:p>
          <a:p>
            <a:endParaRPr lang="es-CO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005064"/>
            <a:ext cx="3395746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84548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/>
              <a:t> que son modelos lógicos basados en registros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141168"/>
          </a:xfrm>
        </p:spPr>
        <p:txBody>
          <a:bodyPr/>
          <a:lstStyle/>
          <a:p>
            <a:r>
              <a:rPr lang="es-ES" sz="1800" dirty="0" smtClean="0">
                <a:latin typeface="Arial" pitchFamily="34" charset="0"/>
                <a:cs typeface="Arial" pitchFamily="34" charset="0"/>
              </a:rPr>
              <a:t>Se utilizan para describir los datos en los niveles conceptual y externo. A diferencia de </a:t>
            </a:r>
          </a:p>
          <a:p>
            <a:r>
              <a:rPr lang="es-ES" sz="1800" dirty="0" smtClean="0">
                <a:latin typeface="Arial" pitchFamily="34" charset="0"/>
                <a:cs typeface="Arial" pitchFamily="34" charset="0"/>
              </a:rPr>
              <a:t>los modelos de datos basados en objetos, estos modelos sirven para especificar la </a:t>
            </a:r>
          </a:p>
          <a:p>
            <a:r>
              <a:rPr lang="es-ES" sz="1800" dirty="0" smtClean="0">
                <a:latin typeface="Arial" pitchFamily="34" charset="0"/>
                <a:cs typeface="Arial" pitchFamily="34" charset="0"/>
              </a:rPr>
              <a:t>estructura lógica general de la BD; sin embargo no permiten especificar en forma clara </a:t>
            </a:r>
          </a:p>
          <a:p>
            <a:r>
              <a:rPr lang="es-ES" sz="1800" dirty="0" smtClean="0">
                <a:latin typeface="Arial" pitchFamily="34" charset="0"/>
                <a:cs typeface="Arial" pitchFamily="34" charset="0"/>
              </a:rPr>
              <a:t>los limitantes de los datos.</a:t>
            </a:r>
          </a:p>
          <a:p>
            <a:endParaRPr lang="es-ES" dirty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895631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48</TotalTime>
  <Words>111</Words>
  <Application>Microsoft Office PowerPoint</Application>
  <PresentationFormat>Presentación en pantalla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Brío</vt:lpstr>
      <vt:lpstr>Presentación de PowerPoint</vt:lpstr>
      <vt:lpstr>Modelo relacional</vt:lpstr>
      <vt:lpstr>Modelo jerárquico</vt:lpstr>
      <vt:lpstr>Modelo de red</vt:lpstr>
      <vt:lpstr> que son modelos lógicos basados en registros</vt:lpstr>
    </vt:vector>
  </TitlesOfParts>
  <Company>SECRETARIA DE EDUCACION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IE GABRIEL GARCIA MARQUEZ </dc:creator>
  <cp:lastModifiedBy>IE GABRIEL GARCIA MARQUEZ </cp:lastModifiedBy>
  <cp:revision>5</cp:revision>
  <dcterms:created xsi:type="dcterms:W3CDTF">2012-03-08T13:26:58Z</dcterms:created>
  <dcterms:modified xsi:type="dcterms:W3CDTF">2012-03-08T14:15:12Z</dcterms:modified>
</cp:coreProperties>
</file>